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DDD9B-CB33-404C-85E8-746397ABA69D}" v="39" dt="2024-03-01T10:54:5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FA18-8C41-4B07-9E73-803F990AFEF4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751BC-3894-4F0E-80F3-58DDBE1D00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00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751BC-3894-4F0E-80F3-58DDBE1D00B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7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3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2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9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0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6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2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 descr="Ein Bild, das Tasse, Kaffee, Tisch, Essen enthält.&#10;&#10;Beschreibung automatisch generiert.">
            <a:extLst>
              <a:ext uri="{FF2B5EF4-FFF2-40B4-BE49-F238E27FC236}">
                <a16:creationId xmlns:a16="http://schemas.microsoft.com/office/drawing/2014/main" id="{A426635B-604C-0EC1-E498-EF3CCE3B8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5948">
            <a:off x="7682903" y="2016785"/>
            <a:ext cx="2743200" cy="1631482"/>
          </a:xfrm>
          <a:prstGeom prst="rect">
            <a:avLst/>
          </a:prstGeom>
        </p:spPr>
      </p:pic>
      <p:pic>
        <p:nvPicPr>
          <p:cNvPr id="14" name="Grafik 14" descr="Ein Bild, das Text enthält.&#10;&#10;Beschreibung automatisch generiert.">
            <a:extLst>
              <a:ext uri="{FF2B5EF4-FFF2-40B4-BE49-F238E27FC236}">
                <a16:creationId xmlns:a16="http://schemas.microsoft.com/office/drawing/2014/main" id="{0FEC7C20-2249-54E9-E7F1-1D277D121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12" t="869" r="702" b="-1124"/>
          <a:stretch/>
        </p:blipFill>
        <p:spPr>
          <a:xfrm>
            <a:off x="9333278" y="38295"/>
            <a:ext cx="2662993" cy="26282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FD4D1C-92E3-4A8E-2472-9D9AAB0D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272" y="43153"/>
            <a:ext cx="6598275" cy="142215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a typeface="+mj-lt"/>
                <a:cs typeface="+mj-lt"/>
              </a:rPr>
            </a:br>
            <a:r>
              <a:rPr lang="en-US" sz="3200" b="1" dirty="0">
                <a:latin typeface="Comic Sans MS"/>
                <a:ea typeface="+mj-lt"/>
                <a:cs typeface="+mj-lt"/>
              </a:rPr>
              <a:t>Café "</a:t>
            </a:r>
            <a:r>
              <a:rPr lang="en-US" sz="3200" b="1" dirty="0" err="1">
                <a:latin typeface="Comic Sans MS"/>
                <a:ea typeface="+mj-lt"/>
                <a:cs typeface="+mj-lt"/>
              </a:rPr>
              <a:t>Genuss</a:t>
            </a:r>
            <a:r>
              <a:rPr lang="en-US" sz="3200" b="1" dirty="0">
                <a:latin typeface="Comic Sans MS"/>
                <a:ea typeface="+mj-lt"/>
                <a:cs typeface="+mj-lt"/>
              </a:rPr>
              <a:t> in </a:t>
            </a:r>
            <a:r>
              <a:rPr lang="en-US" sz="3200" b="1" dirty="0" err="1">
                <a:latin typeface="Comic Sans MS"/>
                <a:ea typeface="+mj-lt"/>
                <a:cs typeface="+mj-lt"/>
              </a:rPr>
              <a:t>Etappe</a:t>
            </a:r>
            <a:r>
              <a:rPr lang="en-US" sz="3200" b="1" dirty="0">
                <a:latin typeface="Comic Sans MS"/>
                <a:ea typeface="+mj-lt"/>
                <a:cs typeface="+mj-lt"/>
              </a:rPr>
              <a:t>"</a:t>
            </a:r>
            <a:br>
              <a:rPr lang="en-US" sz="3200" b="1" dirty="0">
                <a:latin typeface="Comic Sans MS"/>
                <a:ea typeface="+mj-lt"/>
                <a:cs typeface="+mj-lt"/>
              </a:rPr>
            </a:br>
            <a:r>
              <a:rPr lang="en-US" sz="3600" b="1" dirty="0">
                <a:latin typeface="Comic Sans MS"/>
                <a:ea typeface="+mj-lt"/>
                <a:cs typeface="+mj-lt"/>
              </a:rPr>
              <a:t>                  </a:t>
            </a:r>
            <a:r>
              <a:rPr lang="en-US" sz="3600" b="1" dirty="0" err="1">
                <a:latin typeface="Comic Sans MS"/>
                <a:ea typeface="+mj-lt"/>
                <a:cs typeface="+mj-lt"/>
              </a:rPr>
              <a:t>Nostalgiecafé</a:t>
            </a:r>
            <a:r>
              <a:rPr lang="en-US" b="1" dirty="0">
                <a:latin typeface="The Serif Hand Black"/>
                <a:ea typeface="+mj-lt"/>
                <a:cs typeface="+mj-lt"/>
              </a:rPr>
              <a:t>  </a:t>
            </a:r>
            <a:endParaRPr lang="en-US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7F6932-0BDA-1236-BC32-CE063884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7038573" cy="42519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 err="1">
                <a:latin typeface="Comic Sans MS"/>
                <a:ea typeface="+mn-lt"/>
                <a:cs typeface="+mn-lt"/>
              </a:rPr>
              <a:t>Jeden</a:t>
            </a:r>
            <a:r>
              <a:rPr lang="en-US" sz="2400" dirty="0">
                <a:latin typeface="Comic Sans MS"/>
                <a:ea typeface="+mn-lt"/>
                <a:cs typeface="+mn-lt"/>
              </a:rPr>
              <a:t> 1. Montag </a:t>
            </a:r>
            <a:r>
              <a:rPr lang="en-US" sz="2400" dirty="0" err="1">
                <a:latin typeface="Comic Sans MS"/>
                <a:ea typeface="+mn-lt"/>
                <a:cs typeface="+mn-lt"/>
              </a:rPr>
              <a:t>im</a:t>
            </a:r>
            <a:r>
              <a:rPr lang="en-US" sz="2400" dirty="0">
                <a:latin typeface="Comic Sans MS"/>
                <a:ea typeface="+mn-lt"/>
                <a:cs typeface="+mn-lt"/>
              </a:rPr>
              <a:t> Monat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mic Sans MS"/>
                <a:ea typeface="+mn-lt"/>
                <a:cs typeface="+mn-lt"/>
              </a:rPr>
              <a:t> von 13.30 – 15.30 </a:t>
            </a:r>
            <a:r>
              <a:rPr lang="en-US" sz="2400" dirty="0" err="1">
                <a:latin typeface="Comic Sans MS"/>
                <a:ea typeface="+mn-lt"/>
                <a:cs typeface="+mn-lt"/>
              </a:rPr>
              <a:t>Uhr</a:t>
            </a:r>
            <a:br>
              <a:rPr lang="en-US" sz="2400" dirty="0">
                <a:latin typeface="Comic Sans MS"/>
                <a:ea typeface="+mn-lt"/>
                <a:cs typeface="+mn-lt"/>
              </a:rPr>
            </a:br>
            <a:endParaRPr lang="en-US" sz="2400" dirty="0">
              <a:latin typeface="Comic Sans MS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dirty="0">
                <a:latin typeface="Comic Sans MS"/>
                <a:ea typeface="+mn-lt"/>
                <a:cs typeface="+mn-lt"/>
              </a:rPr>
              <a:t>Das </a:t>
            </a:r>
            <a:r>
              <a:rPr lang="en-US" sz="2400" dirty="0" err="1">
                <a:latin typeface="Comic Sans MS"/>
                <a:ea typeface="+mn-lt"/>
                <a:cs typeface="+mn-lt"/>
              </a:rPr>
              <a:t>gesellige</a:t>
            </a:r>
            <a:r>
              <a:rPr lang="en-US" sz="2400" dirty="0">
                <a:latin typeface="Comic Sans MS"/>
                <a:ea typeface="+mn-lt"/>
                <a:cs typeface="+mn-lt"/>
              </a:rPr>
              <a:t> </a:t>
            </a:r>
            <a:r>
              <a:rPr lang="en-US" sz="2400" dirty="0" err="1">
                <a:latin typeface="Comic Sans MS"/>
                <a:ea typeface="+mn-lt"/>
                <a:cs typeface="+mn-lt"/>
              </a:rPr>
              <a:t>Treffen</a:t>
            </a:r>
            <a:r>
              <a:rPr lang="en-US" sz="2400" dirty="0">
                <a:latin typeface="Comic Sans MS"/>
                <a:ea typeface="+mn-lt"/>
                <a:cs typeface="+mn-lt"/>
              </a:rPr>
              <a:t> </a:t>
            </a:r>
            <a:r>
              <a:rPr lang="en-US" sz="2400" dirty="0" err="1">
                <a:latin typeface="Comic Sans MS"/>
                <a:ea typeface="+mn-lt"/>
                <a:cs typeface="+mn-lt"/>
              </a:rPr>
              <a:t>bei</a:t>
            </a:r>
            <a:r>
              <a:rPr lang="en-US" sz="2400" dirty="0">
                <a:latin typeface="Comic Sans MS"/>
                <a:ea typeface="+mn-lt"/>
                <a:cs typeface="+mn-lt"/>
              </a:rPr>
              <a:t> </a:t>
            </a:r>
            <a:r>
              <a:rPr lang="en-US" sz="2400" dirty="0" err="1">
                <a:latin typeface="Comic Sans MS"/>
                <a:ea typeface="+mn-lt"/>
                <a:cs typeface="+mn-lt"/>
              </a:rPr>
              <a:t>Kaffee</a:t>
            </a:r>
            <a:r>
              <a:rPr lang="en-US" sz="2400" dirty="0">
                <a:latin typeface="Comic Sans MS"/>
                <a:ea typeface="+mn-lt"/>
                <a:cs typeface="+mn-lt"/>
              </a:rPr>
              <a:t> und Kuchen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mic Sans MS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br>
              <a:rPr lang="en-US" sz="2400" b="1" dirty="0">
                <a:latin typeface="Comic Sans MS"/>
                <a:ea typeface="+mn-lt"/>
                <a:cs typeface="+mn-lt"/>
              </a:rPr>
            </a:br>
            <a:endParaRPr lang="en-US" sz="2400" b="1" dirty="0">
              <a:latin typeface="Comic Sans MS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en-US" sz="2400" b="1" dirty="0">
              <a:latin typeface="Comic Sans MS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 err="1">
                <a:latin typeface="Comic Sans MS"/>
                <a:ea typeface="+mn-lt"/>
                <a:cs typeface="+mn-lt"/>
              </a:rPr>
              <a:t>Vorherige</a:t>
            </a:r>
            <a:r>
              <a:rPr lang="en-US" sz="2400" b="1" dirty="0">
                <a:latin typeface="Comic Sans MS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omic Sans MS"/>
                <a:ea typeface="+mn-lt"/>
                <a:cs typeface="+mn-lt"/>
              </a:rPr>
              <a:t>telefonische</a:t>
            </a:r>
            <a:r>
              <a:rPr lang="en-US" sz="2400" b="1" dirty="0">
                <a:latin typeface="Comic Sans MS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omic Sans MS"/>
                <a:ea typeface="+mn-lt"/>
                <a:cs typeface="+mn-lt"/>
              </a:rPr>
              <a:t>Anmeldung</a:t>
            </a:r>
            <a:r>
              <a:rPr lang="en-US" sz="2400" b="1" dirty="0">
                <a:latin typeface="Comic Sans MS"/>
                <a:ea typeface="+mn-lt"/>
                <a:cs typeface="+mn-lt"/>
              </a:rPr>
              <a:t> </a:t>
            </a:r>
            <a:r>
              <a:rPr lang="en-US" sz="2400" b="1" dirty="0" err="1">
                <a:latin typeface="Comic Sans MS"/>
                <a:ea typeface="+mn-lt"/>
                <a:cs typeface="+mn-lt"/>
              </a:rPr>
              <a:t>erforderlich</a:t>
            </a:r>
            <a:r>
              <a:rPr lang="en-US" sz="2400" b="1" dirty="0">
                <a:latin typeface="Comic Sans MS"/>
                <a:ea typeface="+mn-lt"/>
                <a:cs typeface="+mn-lt"/>
              </a:rPr>
              <a:t>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FDDC172-1B34-4D20-A503-A6448FB55A98}"/>
              </a:ext>
            </a:extLst>
          </p:cNvPr>
          <p:cNvSpPr txBox="1"/>
          <p:nvPr/>
        </p:nvSpPr>
        <p:spPr>
          <a:xfrm>
            <a:off x="525887" y="6420655"/>
            <a:ext cx="649578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omic Sans MS"/>
              </a:rPr>
              <a:t>Genuss in Etappe, </a:t>
            </a:r>
            <a:r>
              <a:rPr lang="de-DE" sz="1600" err="1">
                <a:latin typeface="Comic Sans MS"/>
              </a:rPr>
              <a:t>Vimystr</a:t>
            </a:r>
            <a:r>
              <a:rPr lang="de-DE" sz="1600">
                <a:latin typeface="Comic Sans MS"/>
              </a:rPr>
              <a:t>. 3, 85354 Freising, 08161-2349870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DCD83E-3A13-17B7-9AC9-BFDE05CFB30F}"/>
              </a:ext>
            </a:extLst>
          </p:cNvPr>
          <p:cNvSpPr txBox="1"/>
          <p:nvPr/>
        </p:nvSpPr>
        <p:spPr>
          <a:xfrm>
            <a:off x="7021670" y="6426020"/>
            <a:ext cx="416953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omic Sans MS"/>
              </a:rPr>
              <a:t>Das Team freut sich auf Ihren Besuch!</a:t>
            </a:r>
          </a:p>
        </p:txBody>
      </p:sp>
      <p:pic>
        <p:nvPicPr>
          <p:cNvPr id="9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38243F14-7DED-2127-9A85-EC31AC039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9696" y="5635850"/>
            <a:ext cx="929426" cy="122080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687B648-FFB7-A57C-23A7-A42780CA84B3}"/>
              </a:ext>
            </a:extLst>
          </p:cNvPr>
          <p:cNvSpPr txBox="1"/>
          <p:nvPr/>
        </p:nvSpPr>
        <p:spPr>
          <a:xfrm>
            <a:off x="1792722" y="3798006"/>
            <a:ext cx="5228947" cy="13542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2400" b="1" u="sng" dirty="0">
                <a:solidFill>
                  <a:srgbClr val="C00000"/>
                </a:solidFill>
                <a:latin typeface="Comic Sans MS"/>
              </a:rPr>
              <a:t>Nächster Termin, Mo, 06.05.24</a:t>
            </a:r>
          </a:p>
          <a:p>
            <a:pPr algn="ctr"/>
            <a:r>
              <a:rPr lang="de-DE" sz="2400" b="1" dirty="0">
                <a:solidFill>
                  <a:srgbClr val="0070C0"/>
                </a:solidFill>
                <a:latin typeface="Comic Sans MS"/>
              </a:rPr>
              <a:t>Heute wird‘s lustig –</a:t>
            </a:r>
          </a:p>
          <a:p>
            <a:pPr algn="ctr"/>
            <a:r>
              <a:rPr lang="de-DE" sz="2400" b="1" dirty="0">
                <a:solidFill>
                  <a:srgbClr val="0070C0"/>
                </a:solidFill>
                <a:latin typeface="Comic Sans MS"/>
              </a:rPr>
              <a:t>heute gibt‘s Witze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Picture 2" descr="Pin von Regine P. auf Uli Stein | Lustig humor, Witze lustig, Lustig">
            <a:extLst>
              <a:ext uri="{FF2B5EF4-FFF2-40B4-BE49-F238E27FC236}">
                <a16:creationId xmlns:a16="http://schemas.microsoft.com/office/drawing/2014/main" id="{F1842276-F3C8-7FD1-DDB8-9686FDA4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25" y="3895128"/>
            <a:ext cx="3488878" cy="24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e oft haben Sie heute schon gelacht? Lachen gegen Stress!">
            <a:extLst>
              <a:ext uri="{FF2B5EF4-FFF2-40B4-BE49-F238E27FC236}">
                <a16:creationId xmlns:a16="http://schemas.microsoft.com/office/drawing/2014/main" id="{B100CC5A-9631-72D1-3997-02001A76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8390">
            <a:off x="114132" y="1060409"/>
            <a:ext cx="1987947" cy="169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7760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F060AD6928A9478BFFC9927CFED7AE" ma:contentTypeVersion="14" ma:contentTypeDescription="Ein neues Dokument erstellen." ma:contentTypeScope="" ma:versionID="36fd7e948cfabeba64862820a2f7c5e5">
  <xsd:schema xmlns:xsd="http://www.w3.org/2001/XMLSchema" xmlns:xs="http://www.w3.org/2001/XMLSchema" xmlns:p="http://schemas.microsoft.com/office/2006/metadata/properties" xmlns:ns2="a0b9a75a-22a1-4c7a-9ae4-c82cc4b1dd5f" xmlns:ns3="2bdcaeb2-f605-424b-b260-96b2f0065f6b" targetNamespace="http://schemas.microsoft.com/office/2006/metadata/properties" ma:root="true" ma:fieldsID="9b6d5d95c0856b4dfc59b0586ff9e2a8" ns2:_="" ns3:_="">
    <xsd:import namespace="a0b9a75a-22a1-4c7a-9ae4-c82cc4b1dd5f"/>
    <xsd:import namespace="2bdcaeb2-f605-424b-b260-96b2f0065f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9a75a-22a1-4c7a-9ae4-c82cc4b1d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10b0cb96-730f-4de7-a452-1c7ceed631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caeb2-f605-424b-b260-96b2f0065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b9a75a-22a1-4c7a-9ae4-c82cc4b1dd5f">
      <Terms xmlns="http://schemas.microsoft.com/office/infopath/2007/PartnerControls"/>
    </lcf76f155ced4ddcb4097134ff3c332f>
    <SharedWithUsers xmlns="2bdcaeb2-f605-424b-b260-96b2f0065f6b">
      <UserInfo>
        <DisplayName/>
        <AccountId xsi:nil="true"/>
        <AccountType/>
      </UserInfo>
    </SharedWithUsers>
    <MediaLengthInSeconds xmlns="a0b9a75a-22a1-4c7a-9ae4-c82cc4b1dd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51FB7-E757-41FB-97DD-658A6EABB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9a75a-22a1-4c7a-9ae4-c82cc4b1dd5f"/>
    <ds:schemaRef ds:uri="2bdcaeb2-f605-424b-b260-96b2f0065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239F55-D94D-4ACE-855A-79191F54C1A9}">
  <ds:schemaRefs>
    <ds:schemaRef ds:uri="a0b9a75a-22a1-4c7a-9ae4-c82cc4b1dd5f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2bdcaeb2-f605-424b-b260-96b2f0065f6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4A92FF-1B41-4F8C-958D-BD0E11916F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Breitbild</PresentationFormat>
  <Paragraphs>14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Comic Sans MS</vt:lpstr>
      <vt:lpstr>The Hand Bold</vt:lpstr>
      <vt:lpstr>The Serif Hand Black</vt:lpstr>
      <vt:lpstr>SketchyVTI</vt:lpstr>
      <vt:lpstr> Café "Genuss in Etappe"                   Nostalgiecafé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 "Genuss in Etappe"                   Nostalgiecafé</dc:title>
  <dc:creator>Kappenberger, Christina</dc:creator>
  <cp:lastModifiedBy>Kappenberger, Christina</cp:lastModifiedBy>
  <cp:revision>81</cp:revision>
  <cp:lastPrinted>2023-10-20T11:05:47Z</cp:lastPrinted>
  <dcterms:created xsi:type="dcterms:W3CDTF">2023-02-13T15:25:11Z</dcterms:created>
  <dcterms:modified xsi:type="dcterms:W3CDTF">2024-03-15T11:17:13Z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0x0101009BF060AD6928A9478BFFC9927CFED7AE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Order">
    <vt:r8>162500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